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58" r:id="rId3"/>
    <p:sldId id="265" r:id="rId4"/>
    <p:sldId id="357" r:id="rId5"/>
    <p:sldId id="266" r:id="rId6"/>
    <p:sldId id="351" r:id="rId7"/>
    <p:sldId id="353" r:id="rId8"/>
    <p:sldId id="352" r:id="rId9"/>
    <p:sldId id="356" r:id="rId10"/>
    <p:sldId id="355" r:id="rId11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13"/>
      <p:bold r:id="rId14"/>
      <p:italic r:id="rId15"/>
      <p:boldItalic r:id="rId16"/>
    </p:embeddedFont>
    <p:embeddedFont>
      <p:font typeface="Fira Sans Condensed ExtraBold" panose="020B0903050000020004" pitchFamily="34" charset="0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65BCC-97B7-4AF6-A15E-D6F742E8BCBE}" v="129" dt="2022-12-18T07:42:03.952"/>
  </p1510:revLst>
</p1510:revInfo>
</file>

<file path=ppt/tableStyles.xml><?xml version="1.0" encoding="utf-8"?>
<a:tblStyleLst xmlns:a="http://schemas.openxmlformats.org/drawingml/2006/main" def="{38A25B60-537B-4FD3-840F-0F6814EF3A6B}">
  <a:tblStyle styleId="{38A25B60-537B-4FD3-840F-0F6814EF3A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0"/>
  </p:normalViewPr>
  <p:slideViewPr>
    <p:cSldViewPr snapToGrid="0">
      <p:cViewPr varScale="1">
        <p:scale>
          <a:sx n="133" d="100"/>
          <a:sy n="133" d="100"/>
        </p:scale>
        <p:origin x="7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장 준혁" userId="231b0cbd04e4917f" providerId="LiveId" clId="{9A065BCC-97B7-4AF6-A15E-D6F742E8BCBE}"/>
    <pc:docChg chg="custSel addSld delSld modSld">
      <pc:chgData name="장 준혁" userId="231b0cbd04e4917f" providerId="LiveId" clId="{9A065BCC-97B7-4AF6-A15E-D6F742E8BCBE}" dt="2022-12-18T08:03:31.082" v="133" actId="47"/>
      <pc:docMkLst>
        <pc:docMk/>
      </pc:docMkLst>
      <pc:sldChg chg="modSp">
        <pc:chgData name="장 준혁" userId="231b0cbd04e4917f" providerId="LiveId" clId="{9A065BCC-97B7-4AF6-A15E-D6F742E8BCBE}" dt="2022-12-18T07:42:03.952" v="128"/>
        <pc:sldMkLst>
          <pc:docMk/>
          <pc:sldMk cId="1292633673" sldId="356"/>
        </pc:sldMkLst>
        <pc:spChg chg="mod">
          <ac:chgData name="장 준혁" userId="231b0cbd04e4917f" providerId="LiveId" clId="{9A065BCC-97B7-4AF6-A15E-D6F742E8BCBE}" dt="2022-12-18T07:42:03.952" v="128"/>
          <ac:spMkLst>
            <pc:docMk/>
            <pc:sldMk cId="1292633673" sldId="356"/>
            <ac:spMk id="4" creationId="{DF8913A8-FCD7-FEF9-CE99-CD56BD55527D}"/>
          </ac:spMkLst>
        </pc:spChg>
      </pc:sldChg>
      <pc:sldChg chg="delSp new del mod">
        <pc:chgData name="장 준혁" userId="231b0cbd04e4917f" providerId="LiveId" clId="{9A065BCC-97B7-4AF6-A15E-D6F742E8BCBE}" dt="2022-12-18T08:03:31.082" v="133" actId="47"/>
        <pc:sldMkLst>
          <pc:docMk/>
          <pc:sldMk cId="1253672443" sldId="358"/>
        </pc:sldMkLst>
        <pc:spChg chg="del">
          <ac:chgData name="장 준혁" userId="231b0cbd04e4917f" providerId="LiveId" clId="{9A065BCC-97B7-4AF6-A15E-D6F742E8BCBE}" dt="2022-12-18T08:03:25.857" v="130" actId="478"/>
          <ac:spMkLst>
            <pc:docMk/>
            <pc:sldMk cId="1253672443" sldId="358"/>
            <ac:spMk id="2" creationId="{1F9C0782-8C8A-D8B1-7FDE-2935E7280A60}"/>
          </ac:spMkLst>
        </pc:spChg>
        <pc:spChg chg="del">
          <ac:chgData name="장 준혁" userId="231b0cbd04e4917f" providerId="LiveId" clId="{9A065BCC-97B7-4AF6-A15E-D6F742E8BCBE}" dt="2022-12-18T08:03:27.999" v="132" actId="478"/>
          <ac:spMkLst>
            <pc:docMk/>
            <pc:sldMk cId="1253672443" sldId="358"/>
            <ac:spMk id="3" creationId="{F78B7FE2-84A1-1CCC-26B3-FF61B0B0352B}"/>
          </ac:spMkLst>
        </pc:spChg>
        <pc:spChg chg="del">
          <ac:chgData name="장 준혁" userId="231b0cbd04e4917f" providerId="LiveId" clId="{9A065BCC-97B7-4AF6-A15E-D6F742E8BCBE}" dt="2022-12-18T08:03:27.119" v="131" actId="478"/>
          <ac:spMkLst>
            <pc:docMk/>
            <pc:sldMk cId="1253672443" sldId="358"/>
            <ac:spMk id="4" creationId="{3C0EC0E6-3B91-4508-75FD-0A8EF67C11BA}"/>
          </ac:spMkLst>
        </pc:spChg>
      </pc:sldChg>
    </pc:docChg>
  </pc:docChgLst>
  <pc:docChgLst>
    <pc:chgData name="장 준혁" userId="231b0cbd04e4917f" providerId="LiveId" clId="{EB99E10D-AEA3-4E8B-9EAB-011CE790F6C6}"/>
    <pc:docChg chg="modSld">
      <pc:chgData name="장 준혁" userId="231b0cbd04e4917f" providerId="LiveId" clId="{EB99E10D-AEA3-4E8B-9EAB-011CE790F6C6}" dt="2022-12-18T07:31:24.809" v="2" actId="5793"/>
      <pc:docMkLst>
        <pc:docMk/>
      </pc:docMkLst>
      <pc:sldChg chg="modSp mod">
        <pc:chgData name="장 준혁" userId="231b0cbd04e4917f" providerId="LiveId" clId="{EB99E10D-AEA3-4E8B-9EAB-011CE790F6C6}" dt="2022-12-18T07:31:24.809" v="2" actId="5793"/>
        <pc:sldMkLst>
          <pc:docMk/>
          <pc:sldMk cId="2779629367" sldId="353"/>
        </pc:sldMkLst>
        <pc:spChg chg="mod">
          <ac:chgData name="장 준혁" userId="231b0cbd04e4917f" providerId="LiveId" clId="{EB99E10D-AEA3-4E8B-9EAB-011CE790F6C6}" dt="2022-12-18T07:31:24.809" v="2" actId="5793"/>
          <ac:spMkLst>
            <pc:docMk/>
            <pc:sldMk cId="2779629367" sldId="353"/>
            <ac:spMk id="13" creationId="{5F17CD61-B85A-28EC-F816-E142505820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25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e2f2945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e2f2945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01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1c78772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1c78772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2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1c787723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1c787723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28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c78772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c78772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86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6775" y="-82000"/>
            <a:ext cx="9474200" cy="5289550"/>
          </a:xfrm>
          <a:custGeom>
            <a:avLst/>
            <a:gdLst/>
            <a:ahLst/>
            <a:cxnLst/>
            <a:rect l="l" t="t" r="r" b="b"/>
            <a:pathLst>
              <a:path w="378968" h="211582" extrusionOk="0">
                <a:moveTo>
                  <a:pt x="0" y="60960"/>
                </a:moveTo>
                <a:lnTo>
                  <a:pt x="50038" y="0"/>
                </a:lnTo>
                <a:lnTo>
                  <a:pt x="1778" y="114554"/>
                </a:lnTo>
                <a:lnTo>
                  <a:pt x="106172" y="762"/>
                </a:lnTo>
                <a:lnTo>
                  <a:pt x="289560" y="211074"/>
                </a:lnTo>
                <a:lnTo>
                  <a:pt x="374650" y="153924"/>
                </a:lnTo>
                <a:lnTo>
                  <a:pt x="322326" y="211582"/>
                </a:lnTo>
                <a:lnTo>
                  <a:pt x="378968" y="1905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744468"/>
            <a:ext cx="85206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">
    <p:bg>
      <p:bgPr>
        <a:solidFill>
          <a:schemeClr val="accent6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5029108" y="343147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2"/>
          </p:nvPr>
        </p:nvSpPr>
        <p:spPr>
          <a:xfrm>
            <a:off x="2006108" y="1389925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29108" y="28061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3"/>
          </p:nvPr>
        </p:nvSpPr>
        <p:spPr>
          <a:xfrm>
            <a:off x="2006108" y="76455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4" hasCustomPrompt="1"/>
          </p:nvPr>
        </p:nvSpPr>
        <p:spPr>
          <a:xfrm>
            <a:off x="770175" y="819650"/>
            <a:ext cx="1235700" cy="12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5" hasCustomPrompt="1"/>
          </p:nvPr>
        </p:nvSpPr>
        <p:spPr>
          <a:xfrm>
            <a:off x="7116800" y="2848850"/>
            <a:ext cx="1235700" cy="12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Condensed"/>
              <a:buNone/>
              <a:defRPr sz="8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t>xx%</a:t>
            </a:r>
          </a:p>
        </p:txBody>
      </p:sp>
      <p:cxnSp>
        <p:nvCxnSpPr>
          <p:cNvPr id="118" name="Google Shape;118;p21"/>
          <p:cNvCxnSpPr/>
          <p:nvPr/>
        </p:nvCxnSpPr>
        <p:spPr>
          <a:xfrm>
            <a:off x="4352075" y="-85750"/>
            <a:ext cx="3144600" cy="30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dir="10860000" algn="bl" rotWithShape="0">
              <a:srgbClr val="000000"/>
            </a:outerShdw>
          </a:effectLst>
        </p:spPr>
      </p:cxnSp>
      <p:cxnSp>
        <p:nvCxnSpPr>
          <p:cNvPr id="119" name="Google Shape;119;p21"/>
          <p:cNvCxnSpPr/>
          <p:nvPr/>
        </p:nvCxnSpPr>
        <p:spPr>
          <a:xfrm>
            <a:off x="6545125" y="-493275"/>
            <a:ext cx="3144600" cy="30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dir="10860000" algn="bl" rotWithShape="0">
              <a:srgbClr val="000000"/>
            </a:outerShdw>
          </a:effectLst>
        </p:spPr>
      </p:cxnSp>
      <p:cxnSp>
        <p:nvCxnSpPr>
          <p:cNvPr id="120" name="Google Shape;120;p21"/>
          <p:cNvCxnSpPr/>
          <p:nvPr/>
        </p:nvCxnSpPr>
        <p:spPr>
          <a:xfrm>
            <a:off x="-892100" y="2806100"/>
            <a:ext cx="3144600" cy="30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dir="960000" algn="bl" rotWithShape="0">
              <a:srgbClr val="000000"/>
            </a:outerShdw>
          </a:effectLst>
        </p:spPr>
      </p:cxnSp>
      <p:cxnSp>
        <p:nvCxnSpPr>
          <p:cNvPr id="121" name="Google Shape;121;p21"/>
          <p:cNvCxnSpPr/>
          <p:nvPr/>
        </p:nvCxnSpPr>
        <p:spPr>
          <a:xfrm>
            <a:off x="1300950" y="2398575"/>
            <a:ext cx="3144600" cy="30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dir="960000" algn="bl" rotWithShape="0">
              <a:srgbClr val="000000"/>
            </a:outerShdw>
          </a:effectLst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3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subTitle" idx="1"/>
          </p:nvPr>
        </p:nvSpPr>
        <p:spPr>
          <a:xfrm>
            <a:off x="5023658" y="15303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2935958" y="16850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2"/>
          </p:nvPr>
        </p:nvSpPr>
        <p:spPr>
          <a:xfrm>
            <a:off x="5023658" y="31253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title" idx="3"/>
          </p:nvPr>
        </p:nvSpPr>
        <p:spPr>
          <a:xfrm>
            <a:off x="2935958" y="32800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 idx="4"/>
          </p:nvPr>
        </p:nvSpPr>
        <p:spPr>
          <a:xfrm>
            <a:off x="627071" y="54925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bg>
      <p:bgPr>
        <a:solidFill>
          <a:schemeClr val="l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3706400" y="-277775"/>
            <a:ext cx="5579600" cy="7175675"/>
          </a:xfrm>
          <a:custGeom>
            <a:avLst/>
            <a:gdLst/>
            <a:ahLst/>
            <a:cxnLst/>
            <a:rect l="l" t="t" r="r" b="b"/>
            <a:pathLst>
              <a:path w="223184" h="287027" extrusionOk="0">
                <a:moveTo>
                  <a:pt x="0" y="264497"/>
                </a:moveTo>
                <a:lnTo>
                  <a:pt x="37038" y="273930"/>
                </a:lnTo>
                <a:lnTo>
                  <a:pt x="84081" y="287027"/>
                </a:lnTo>
                <a:lnTo>
                  <a:pt x="35395" y="0"/>
                </a:lnTo>
                <a:lnTo>
                  <a:pt x="223184" y="524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5521475" y="2334075"/>
            <a:ext cx="2891400" cy="13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4091075" y="1483125"/>
            <a:ext cx="432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757675" y="2720175"/>
            <a:ext cx="19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4212925" y="1047300"/>
            <a:ext cx="31734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807825" y="3469975"/>
            <a:ext cx="2941800" cy="3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807825" y="1312625"/>
            <a:ext cx="3197100" cy="19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31"/>
          <p:cNvSpPr/>
          <p:nvPr/>
        </p:nvSpPr>
        <p:spPr>
          <a:xfrm rot="10800000" flipH="1">
            <a:off x="-25" y="-802"/>
            <a:ext cx="9347200" cy="5145388"/>
          </a:xfrm>
          <a:custGeom>
            <a:avLst/>
            <a:gdLst/>
            <a:ahLst/>
            <a:cxnLst/>
            <a:rect l="l" t="t" r="r" b="b"/>
            <a:pathLst>
              <a:path w="373888" h="176696" extrusionOk="0">
                <a:moveTo>
                  <a:pt x="0" y="53716"/>
                </a:moveTo>
                <a:lnTo>
                  <a:pt x="155846" y="0"/>
                </a:lnTo>
                <a:lnTo>
                  <a:pt x="0" y="176696"/>
                </a:lnTo>
                <a:lnTo>
                  <a:pt x="373888" y="5301"/>
                </a:lnTo>
                <a:lnTo>
                  <a:pt x="372828" y="153372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9000"/>
              </a:srgb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title" idx="2" hasCustomPrompt="1"/>
          </p:nvPr>
        </p:nvSpPr>
        <p:spPr>
          <a:xfrm>
            <a:off x="3323414" y="131215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 idx="3" hasCustomPrompt="1"/>
          </p:nvPr>
        </p:nvSpPr>
        <p:spPr>
          <a:xfrm>
            <a:off x="3323414" y="252615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5" name="Google Shape;205;p34"/>
          <p:cNvSpPr txBox="1">
            <a:spLocks noGrp="1"/>
          </p:cNvSpPr>
          <p:nvPr>
            <p:ph type="title" idx="4" hasCustomPrompt="1"/>
          </p:nvPr>
        </p:nvSpPr>
        <p:spPr>
          <a:xfrm>
            <a:off x="3323414" y="3740150"/>
            <a:ext cx="2073600" cy="8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1"/>
          </p:nvPr>
        </p:nvSpPr>
        <p:spPr>
          <a:xfrm>
            <a:off x="5820598" y="1296550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5"/>
          </p:nvPr>
        </p:nvSpPr>
        <p:spPr>
          <a:xfrm>
            <a:off x="5767366" y="2510550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6"/>
          </p:nvPr>
        </p:nvSpPr>
        <p:spPr>
          <a:xfrm>
            <a:off x="5788652" y="3724550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7"/>
          </p:nvPr>
        </p:nvSpPr>
        <p:spPr>
          <a:xfrm>
            <a:off x="1548902" y="153100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8"/>
          </p:nvPr>
        </p:nvSpPr>
        <p:spPr>
          <a:xfrm>
            <a:off x="1602160" y="395900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title" idx="9"/>
          </p:nvPr>
        </p:nvSpPr>
        <p:spPr>
          <a:xfrm>
            <a:off x="1634096" y="274500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title" idx="2"/>
          </p:nvPr>
        </p:nvSpPr>
        <p:spPr>
          <a:xfrm>
            <a:off x="1225013" y="305375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subTitle" idx="1"/>
          </p:nvPr>
        </p:nvSpPr>
        <p:spPr>
          <a:xfrm>
            <a:off x="1225013" y="3412554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title" idx="3"/>
          </p:nvPr>
        </p:nvSpPr>
        <p:spPr>
          <a:xfrm>
            <a:off x="3684751" y="305375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4"/>
          </p:nvPr>
        </p:nvSpPr>
        <p:spPr>
          <a:xfrm>
            <a:off x="3684751" y="3412554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title" idx="5"/>
          </p:nvPr>
        </p:nvSpPr>
        <p:spPr>
          <a:xfrm>
            <a:off x="6144489" y="305375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6"/>
          </p:nvPr>
        </p:nvSpPr>
        <p:spPr>
          <a:xfrm>
            <a:off x="6144489" y="3412554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1"/>
          </p:nvPr>
        </p:nvSpPr>
        <p:spPr>
          <a:xfrm>
            <a:off x="5169077" y="1296550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2"/>
          </p:nvPr>
        </p:nvSpPr>
        <p:spPr>
          <a:xfrm>
            <a:off x="5169090" y="2510550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ubTitle" idx="3"/>
          </p:nvPr>
        </p:nvSpPr>
        <p:spPr>
          <a:xfrm>
            <a:off x="5169078" y="3724550"/>
            <a:ext cx="17745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 idx="4"/>
          </p:nvPr>
        </p:nvSpPr>
        <p:spPr>
          <a:xfrm>
            <a:off x="3245026" y="153100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6" name="Google Shape;226;p36"/>
          <p:cNvSpPr txBox="1">
            <a:spLocks noGrp="1"/>
          </p:cNvSpPr>
          <p:nvPr>
            <p:ph type="title" idx="5"/>
          </p:nvPr>
        </p:nvSpPr>
        <p:spPr>
          <a:xfrm>
            <a:off x="3245040" y="395900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title" idx="6"/>
          </p:nvPr>
        </p:nvSpPr>
        <p:spPr>
          <a:xfrm>
            <a:off x="3245028" y="2745000"/>
            <a:ext cx="17745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title"/>
          </p:nvPr>
        </p:nvSpPr>
        <p:spPr>
          <a:xfrm>
            <a:off x="3917475" y="72352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5" name="Google Shape;245;p38"/>
          <p:cNvSpPr txBox="1">
            <a:spLocks noGrp="1"/>
          </p:cNvSpPr>
          <p:nvPr>
            <p:ph type="subTitle" idx="1"/>
          </p:nvPr>
        </p:nvSpPr>
        <p:spPr>
          <a:xfrm>
            <a:off x="3917475" y="1040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2"/>
          </p:nvPr>
        </p:nvSpPr>
        <p:spPr>
          <a:xfrm>
            <a:off x="6381600" y="72352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subTitle" idx="3"/>
          </p:nvPr>
        </p:nvSpPr>
        <p:spPr>
          <a:xfrm>
            <a:off x="6381600" y="10406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title" idx="4"/>
          </p:nvPr>
        </p:nvSpPr>
        <p:spPr>
          <a:xfrm>
            <a:off x="3938775" y="36318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5"/>
          </p:nvPr>
        </p:nvSpPr>
        <p:spPr>
          <a:xfrm>
            <a:off x="3938775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 idx="6"/>
          </p:nvPr>
        </p:nvSpPr>
        <p:spPr>
          <a:xfrm>
            <a:off x="6402900" y="36318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subTitle" idx="7"/>
          </p:nvPr>
        </p:nvSpPr>
        <p:spPr>
          <a:xfrm>
            <a:off x="6402900" y="39489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8"/>
          </p:nvPr>
        </p:nvSpPr>
        <p:spPr>
          <a:xfrm>
            <a:off x="3938775" y="2177663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9"/>
          </p:nvPr>
        </p:nvSpPr>
        <p:spPr>
          <a:xfrm>
            <a:off x="3938775" y="2494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title" idx="13"/>
          </p:nvPr>
        </p:nvSpPr>
        <p:spPr>
          <a:xfrm>
            <a:off x="6402900" y="2177663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ubTitle" idx="14"/>
          </p:nvPr>
        </p:nvSpPr>
        <p:spPr>
          <a:xfrm>
            <a:off x="6402900" y="24948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15"/>
          </p:nvPr>
        </p:nvSpPr>
        <p:spPr>
          <a:xfrm>
            <a:off x="1138950" y="1686600"/>
            <a:ext cx="20223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uli"/>
              <a:buNone/>
              <a:defRPr sz="24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57" name="Google Shape;257;p38"/>
          <p:cNvSpPr/>
          <p:nvPr/>
        </p:nvSpPr>
        <p:spPr>
          <a:xfrm rot="-8458454">
            <a:off x="1612775" y="2107018"/>
            <a:ext cx="9406800" cy="4421762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bg>
      <p:bgPr>
        <a:solidFill>
          <a:schemeClr val="accent6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cxnSp>
        <p:nvCxnSpPr>
          <p:cNvPr id="267" name="Google Shape;267;p40"/>
          <p:cNvCxnSpPr/>
          <p:nvPr/>
        </p:nvCxnSpPr>
        <p:spPr>
          <a:xfrm>
            <a:off x="6736800" y="-818625"/>
            <a:ext cx="2940600" cy="2940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dir="10860000" algn="bl" rotWithShape="0">
              <a:srgbClr val="000000"/>
            </a:outerShdw>
          </a:effectLst>
        </p:spPr>
      </p:cxnSp>
      <p:cxnSp>
        <p:nvCxnSpPr>
          <p:cNvPr id="268" name="Google Shape;268;p40"/>
          <p:cNvCxnSpPr/>
          <p:nvPr/>
        </p:nvCxnSpPr>
        <p:spPr>
          <a:xfrm>
            <a:off x="-851925" y="2726150"/>
            <a:ext cx="3104400" cy="309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dir="960000" algn="bl" rotWithShape="0">
              <a:srgbClr val="000000"/>
            </a:outerShdw>
          </a:effectLst>
        </p:spPr>
      </p:cxnSp>
      <p:sp>
        <p:nvSpPr>
          <p:cNvPr id="269" name="Google Shape;269;p40"/>
          <p:cNvSpPr txBox="1">
            <a:spLocks noGrp="1"/>
          </p:cNvSpPr>
          <p:nvPr>
            <p:ph type="title" idx="2"/>
          </p:nvPr>
        </p:nvSpPr>
        <p:spPr>
          <a:xfrm>
            <a:off x="3490038" y="212197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subTitle" idx="1"/>
          </p:nvPr>
        </p:nvSpPr>
        <p:spPr>
          <a:xfrm>
            <a:off x="3419749" y="1247175"/>
            <a:ext cx="2308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title" idx="3"/>
          </p:nvPr>
        </p:nvSpPr>
        <p:spPr>
          <a:xfrm>
            <a:off x="3490038" y="4018875"/>
            <a:ext cx="2087700" cy="2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subTitle" idx="4"/>
          </p:nvPr>
        </p:nvSpPr>
        <p:spPr>
          <a:xfrm>
            <a:off x="3419749" y="3150075"/>
            <a:ext cx="2308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92025" y="-75375"/>
            <a:ext cx="9846125" cy="5262200"/>
          </a:xfrm>
          <a:custGeom>
            <a:avLst/>
            <a:gdLst/>
            <a:ahLst/>
            <a:cxnLst/>
            <a:rect l="l" t="t" r="r" b="b"/>
            <a:pathLst>
              <a:path w="393845" h="210488" extrusionOk="0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>
            <a:spLocks noGrp="1"/>
          </p:cNvSpPr>
          <p:nvPr>
            <p:ph type="title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75" name="Google Shape;275;p41"/>
          <p:cNvSpPr txBox="1">
            <a:spLocks noGrp="1"/>
          </p:cNvSpPr>
          <p:nvPr>
            <p:ph type="subTitle" idx="1"/>
          </p:nvPr>
        </p:nvSpPr>
        <p:spPr>
          <a:xfrm>
            <a:off x="2147800" y="3272400"/>
            <a:ext cx="19650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1"/>
          <p:cNvSpPr txBox="1">
            <a:spLocks noGrp="1"/>
          </p:cNvSpPr>
          <p:nvPr>
            <p:ph type="subTitle" idx="2"/>
          </p:nvPr>
        </p:nvSpPr>
        <p:spPr>
          <a:xfrm>
            <a:off x="2147800" y="1715200"/>
            <a:ext cx="19650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title" idx="3"/>
          </p:nvPr>
        </p:nvSpPr>
        <p:spPr>
          <a:xfrm>
            <a:off x="705825" y="3899796"/>
            <a:ext cx="15339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 idx="4"/>
          </p:nvPr>
        </p:nvSpPr>
        <p:spPr>
          <a:xfrm>
            <a:off x="705825" y="2342596"/>
            <a:ext cx="15339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/>
          <p:nvPr/>
        </p:nvSpPr>
        <p:spPr>
          <a:xfrm>
            <a:off x="3718675" y="0"/>
            <a:ext cx="6922000" cy="5143500"/>
          </a:xfrm>
          <a:prstGeom prst="flowChartManualOperat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4"/>
          <p:cNvCxnSpPr/>
          <p:nvPr/>
        </p:nvCxnSpPr>
        <p:spPr>
          <a:xfrm>
            <a:off x="4331975" y="-277425"/>
            <a:ext cx="1524000" cy="5687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85738" dist="85725" dir="1020000" algn="bl" rotWithShape="0">
              <a:schemeClr val="dk1"/>
            </a:outerShdw>
          </a:effectLst>
        </p:spPr>
      </p:cxnSp>
      <p:cxnSp>
        <p:nvCxnSpPr>
          <p:cNvPr id="289" name="Google Shape;289;p44"/>
          <p:cNvCxnSpPr/>
          <p:nvPr/>
        </p:nvCxnSpPr>
        <p:spPr>
          <a:xfrm>
            <a:off x="7249875" y="-125025"/>
            <a:ext cx="1524000" cy="5687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85738" dist="85725" dir="1020000" algn="bl" rotWithShape="0">
              <a:schemeClr val="dk1"/>
            </a:outerShdw>
          </a:effectLst>
        </p:spPr>
      </p:cxnSp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5327750" y="1328025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5249625" y="2148525"/>
            <a:ext cx="31677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/>
        </p:nvSpPr>
        <p:spPr>
          <a:xfrm flipH="1">
            <a:off x="-680316" y="-392500"/>
            <a:ext cx="6714919" cy="5143694"/>
          </a:xfrm>
          <a:custGeom>
            <a:avLst/>
            <a:gdLst/>
            <a:ahLst/>
            <a:cxnLst/>
            <a:rect l="l" t="t" r="r" b="b"/>
            <a:pathLst>
              <a:path w="206248" h="157988" extrusionOk="0">
                <a:moveTo>
                  <a:pt x="0" y="8636"/>
                </a:moveTo>
                <a:lnTo>
                  <a:pt x="197104" y="157988"/>
                </a:lnTo>
                <a:lnTo>
                  <a:pt x="206248" y="134620"/>
                </a:lnTo>
                <a:lnTo>
                  <a:pt x="76708" y="0"/>
                </a:lnTo>
                <a:lnTo>
                  <a:pt x="188468" y="3810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4" name="Google Shape;294;p45"/>
          <p:cNvSpPr txBox="1">
            <a:spLocks noGrp="1"/>
          </p:cNvSpPr>
          <p:nvPr>
            <p:ph type="subTitle" idx="1"/>
          </p:nvPr>
        </p:nvSpPr>
        <p:spPr>
          <a:xfrm>
            <a:off x="3818634" y="1742550"/>
            <a:ext cx="3910500" cy="1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1132000" y="821350"/>
            <a:ext cx="2610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4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>
            <a:spLocks noGrp="1"/>
          </p:cNvSpPr>
          <p:nvPr>
            <p:ph type="subTitle" idx="1"/>
          </p:nvPr>
        </p:nvSpPr>
        <p:spPr>
          <a:xfrm>
            <a:off x="2616750" y="2318875"/>
            <a:ext cx="3910500" cy="1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6"/>
          <p:cNvSpPr txBox="1">
            <a:spLocks noGrp="1"/>
          </p:cNvSpPr>
          <p:nvPr>
            <p:ph type="title"/>
          </p:nvPr>
        </p:nvSpPr>
        <p:spPr>
          <a:xfrm>
            <a:off x="3646182" y="1166225"/>
            <a:ext cx="1851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" name="Google Shape;299;p46"/>
          <p:cNvSpPr/>
          <p:nvPr/>
        </p:nvSpPr>
        <p:spPr>
          <a:xfrm rot="-796065">
            <a:off x="-527754" y="-192960"/>
            <a:ext cx="9406271" cy="4421513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4">
    <p:bg>
      <p:bgPr>
        <a:solidFill>
          <a:schemeClr val="lt2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title"/>
          </p:nvPr>
        </p:nvSpPr>
        <p:spPr>
          <a:xfrm>
            <a:off x="716950" y="489675"/>
            <a:ext cx="76992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/>
          <p:nvPr/>
        </p:nvSpPr>
        <p:spPr>
          <a:xfrm rot="-7089850">
            <a:off x="-1665207" y="2610830"/>
            <a:ext cx="9406362" cy="4421556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1167725" y="1470900"/>
            <a:ext cx="3372000" cy="22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2886000" y="1115850"/>
            <a:ext cx="3372000" cy="22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subTitle" idx="1"/>
          </p:nvPr>
        </p:nvSpPr>
        <p:spPr>
          <a:xfrm>
            <a:off x="2602050" y="3317550"/>
            <a:ext cx="39399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3">
  <p:cSld name="CUSTOM_19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/>
          <p:nvPr/>
        </p:nvSpPr>
        <p:spPr>
          <a:xfrm rot="-2700013">
            <a:off x="-2887354" y="-1082398"/>
            <a:ext cx="8696758" cy="4148296"/>
          </a:xfrm>
          <a:prstGeom prst="flowChartExtra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0" name="Google Shape;310;p50"/>
          <p:cNvCxnSpPr/>
          <p:nvPr/>
        </p:nvCxnSpPr>
        <p:spPr>
          <a:xfrm rot="10800000" flipH="1">
            <a:off x="-379150" y="-1036950"/>
            <a:ext cx="5731800" cy="5965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algn="bl" rotWithShape="0">
              <a:srgbClr val="000000"/>
            </a:outerShdw>
          </a:effectLst>
        </p:spPr>
      </p:cxnSp>
      <p:cxnSp>
        <p:nvCxnSpPr>
          <p:cNvPr id="311" name="Google Shape;311;p50"/>
          <p:cNvCxnSpPr/>
          <p:nvPr/>
        </p:nvCxnSpPr>
        <p:spPr>
          <a:xfrm rot="10800000" flipH="1">
            <a:off x="-758275" y="-1118250"/>
            <a:ext cx="3661500" cy="3828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algn="bl" rotWithShape="0">
              <a:srgbClr val="000000"/>
            </a:outerShdw>
          </a:effectLst>
        </p:spPr>
      </p:cxnSp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691825" y="714750"/>
            <a:ext cx="2247000" cy="2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4800300" y="2146200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title" idx="2" hasCustomPrompt="1"/>
          </p:nvPr>
        </p:nvSpPr>
        <p:spPr>
          <a:xfrm>
            <a:off x="4800300" y="1354450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6" name="Google Shape;316;p51"/>
          <p:cNvSpPr txBox="1">
            <a:spLocks noGrp="1"/>
          </p:cNvSpPr>
          <p:nvPr>
            <p:ph type="subTitle" idx="1"/>
          </p:nvPr>
        </p:nvSpPr>
        <p:spPr>
          <a:xfrm>
            <a:off x="5399850" y="2947250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/>
          <p:nvPr/>
        </p:nvSpPr>
        <p:spPr>
          <a:xfrm flipH="1">
            <a:off x="-192025" y="-75375"/>
            <a:ext cx="9846125" cy="5262200"/>
          </a:xfrm>
          <a:custGeom>
            <a:avLst/>
            <a:gdLst/>
            <a:ahLst/>
            <a:cxnLst/>
            <a:rect l="l" t="t" r="r" b="b"/>
            <a:pathLst>
              <a:path w="393845" h="210488" extrusionOk="0">
                <a:moveTo>
                  <a:pt x="331671" y="1130"/>
                </a:moveTo>
                <a:lnTo>
                  <a:pt x="393845" y="91566"/>
                </a:lnTo>
                <a:lnTo>
                  <a:pt x="155775" y="678"/>
                </a:lnTo>
                <a:lnTo>
                  <a:pt x="80035" y="210488"/>
                </a:lnTo>
                <a:lnTo>
                  <a:pt x="0" y="122766"/>
                </a:lnTo>
                <a:lnTo>
                  <a:pt x="36400" y="0"/>
                </a:lnTo>
                <a:lnTo>
                  <a:pt x="30748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</p:sp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 flipH="1">
            <a:off x="4559975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" name="Google Shape;320;p5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559975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52"/>
          <p:cNvSpPr txBox="1">
            <a:spLocks noGrp="1"/>
          </p:cNvSpPr>
          <p:nvPr>
            <p:ph type="subTitle" idx="1"/>
          </p:nvPr>
        </p:nvSpPr>
        <p:spPr>
          <a:xfrm flipH="1">
            <a:off x="5759075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640350" y="2229350"/>
            <a:ext cx="3229500" cy="36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640350" y="2628605"/>
            <a:ext cx="3837000" cy="22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27071" y="55037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ira Sans Condensed ExtraBold"/>
              <a:buNone/>
              <a:defRPr sz="24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>
            <a:spLocks noGrp="1"/>
          </p:cNvSpPr>
          <p:nvPr>
            <p:ph type="title"/>
          </p:nvPr>
        </p:nvSpPr>
        <p:spPr>
          <a:xfrm>
            <a:off x="711250" y="1328025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body" idx="1"/>
          </p:nvPr>
        </p:nvSpPr>
        <p:spPr>
          <a:xfrm>
            <a:off x="711250" y="2148525"/>
            <a:ext cx="30897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5" name="Google Shape;325;p53"/>
          <p:cNvSpPr/>
          <p:nvPr/>
        </p:nvSpPr>
        <p:spPr>
          <a:xfrm>
            <a:off x="-234275" y="-188950"/>
            <a:ext cx="5999325" cy="5378225"/>
          </a:xfrm>
          <a:custGeom>
            <a:avLst/>
            <a:gdLst/>
            <a:ahLst/>
            <a:cxnLst/>
            <a:rect l="l" t="t" r="r" b="b"/>
            <a:pathLst>
              <a:path w="239973" h="215129" extrusionOk="0">
                <a:moveTo>
                  <a:pt x="223646" y="0"/>
                </a:moveTo>
                <a:lnTo>
                  <a:pt x="153887" y="66690"/>
                </a:lnTo>
                <a:lnTo>
                  <a:pt x="239973" y="215129"/>
                </a:lnTo>
                <a:lnTo>
                  <a:pt x="0" y="88917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>
            <a:spLocks noGrp="1"/>
          </p:cNvSpPr>
          <p:nvPr>
            <p:ph type="title"/>
          </p:nvPr>
        </p:nvSpPr>
        <p:spPr>
          <a:xfrm>
            <a:off x="3027150" y="1701300"/>
            <a:ext cx="3089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8" name="Google Shape;328;p54"/>
          <p:cNvSpPr txBox="1">
            <a:spLocks noGrp="1"/>
          </p:cNvSpPr>
          <p:nvPr>
            <p:ph type="body" idx="1"/>
          </p:nvPr>
        </p:nvSpPr>
        <p:spPr>
          <a:xfrm>
            <a:off x="3027150" y="2521800"/>
            <a:ext cx="3089700" cy="16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9" name="Google Shape;329;p54"/>
          <p:cNvSpPr/>
          <p:nvPr/>
        </p:nvSpPr>
        <p:spPr>
          <a:xfrm rot="9643457">
            <a:off x="1602348" y="-3934616"/>
            <a:ext cx="9405942" cy="4421358"/>
          </a:xfrm>
          <a:custGeom>
            <a:avLst/>
            <a:gdLst/>
            <a:ahLst/>
            <a:cxnLst/>
            <a:rect l="l" t="t" r="r" b="b"/>
            <a:pathLst>
              <a:path w="376254" h="176862" extrusionOk="0">
                <a:moveTo>
                  <a:pt x="0" y="129946"/>
                </a:moveTo>
                <a:lnTo>
                  <a:pt x="292608" y="0"/>
                </a:lnTo>
                <a:lnTo>
                  <a:pt x="373168" y="176862"/>
                </a:lnTo>
                <a:lnTo>
                  <a:pt x="376254" y="176244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23000"/>
              </a:srgbClr>
            </a:outerShdw>
          </a:effectLst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/>
          </p:nvPr>
        </p:nvSpPr>
        <p:spPr>
          <a:xfrm>
            <a:off x="4031873" y="1840200"/>
            <a:ext cx="28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2" name="Google Shape;332;p55"/>
          <p:cNvSpPr txBox="1">
            <a:spLocks noGrp="1"/>
          </p:cNvSpPr>
          <p:nvPr>
            <p:ph type="title" idx="2" hasCustomPrompt="1"/>
          </p:nvPr>
        </p:nvSpPr>
        <p:spPr>
          <a:xfrm>
            <a:off x="2232225" y="2188950"/>
            <a:ext cx="17553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3" name="Google Shape;333;p55"/>
          <p:cNvSpPr txBox="1">
            <a:spLocks noGrp="1"/>
          </p:cNvSpPr>
          <p:nvPr>
            <p:ph type="subTitle" idx="1"/>
          </p:nvPr>
        </p:nvSpPr>
        <p:spPr>
          <a:xfrm>
            <a:off x="4031873" y="2816708"/>
            <a:ext cx="2856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5700700" y="489675"/>
            <a:ext cx="2718300" cy="19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"/>
              <a:buNone/>
              <a:defRPr sz="3000" b="1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/>
          <p:nvPr/>
        </p:nvSpPr>
        <p:spPr>
          <a:xfrm flipH="1">
            <a:off x="-416600" y="-242575"/>
            <a:ext cx="2959250" cy="2662175"/>
          </a:xfrm>
          <a:custGeom>
            <a:avLst/>
            <a:gdLst/>
            <a:ahLst/>
            <a:cxnLst/>
            <a:rect l="l" t="t" r="r" b="b"/>
            <a:pathLst>
              <a:path w="118370" h="106487" extrusionOk="0">
                <a:moveTo>
                  <a:pt x="59571" y="4938"/>
                </a:moveTo>
                <a:lnTo>
                  <a:pt x="118370" y="63737"/>
                </a:lnTo>
                <a:lnTo>
                  <a:pt x="0" y="0"/>
                </a:lnTo>
                <a:lnTo>
                  <a:pt x="118216" y="106487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38000"/>
              </a:srgbClr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-1815650" y="-379800"/>
            <a:ext cx="11252200" cy="4546600"/>
          </a:xfrm>
          <a:custGeom>
            <a:avLst/>
            <a:gdLst/>
            <a:ahLst/>
            <a:cxnLst/>
            <a:rect l="l" t="t" r="r" b="b"/>
            <a:pathLst>
              <a:path w="450088" h="181864" extrusionOk="0">
                <a:moveTo>
                  <a:pt x="450088" y="181864"/>
                </a:moveTo>
                <a:lnTo>
                  <a:pt x="0" y="151384"/>
                </a:lnTo>
                <a:lnTo>
                  <a:pt x="244856" y="10160"/>
                </a:lnTo>
                <a:lnTo>
                  <a:pt x="448564" y="168656"/>
                </a:lnTo>
                <a:lnTo>
                  <a:pt x="399796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75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67500" y="2803075"/>
            <a:ext cx="17937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6675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/>
          </p:nvPr>
        </p:nvSpPr>
        <p:spPr>
          <a:xfrm>
            <a:off x="26726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2672600" y="2803075"/>
            <a:ext cx="17937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26726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/>
          </p:nvPr>
        </p:nvSpPr>
        <p:spPr>
          <a:xfrm>
            <a:off x="46777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7"/>
          </p:nvPr>
        </p:nvSpPr>
        <p:spPr>
          <a:xfrm>
            <a:off x="4677700" y="2803075"/>
            <a:ext cx="17937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8" hasCustomPrompt="1"/>
          </p:nvPr>
        </p:nvSpPr>
        <p:spPr>
          <a:xfrm>
            <a:off x="46777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/>
          </p:nvPr>
        </p:nvSpPr>
        <p:spPr>
          <a:xfrm>
            <a:off x="6682800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6682800" y="2803075"/>
            <a:ext cx="17937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4" hasCustomPrompt="1"/>
          </p:nvPr>
        </p:nvSpPr>
        <p:spPr>
          <a:xfrm>
            <a:off x="6682800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152675" y="331405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1168325" y="3861962"/>
            <a:ext cx="1793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2" hasCustomPrompt="1"/>
          </p:nvPr>
        </p:nvSpPr>
        <p:spPr>
          <a:xfrm>
            <a:off x="1168325" y="2760150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3"/>
          </p:nvPr>
        </p:nvSpPr>
        <p:spPr>
          <a:xfrm>
            <a:off x="3414750" y="3314013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4"/>
          </p:nvPr>
        </p:nvSpPr>
        <p:spPr>
          <a:xfrm>
            <a:off x="3430400" y="3861890"/>
            <a:ext cx="1793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5" hasCustomPrompt="1"/>
          </p:nvPr>
        </p:nvSpPr>
        <p:spPr>
          <a:xfrm>
            <a:off x="3430400" y="2760113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6"/>
          </p:nvPr>
        </p:nvSpPr>
        <p:spPr>
          <a:xfrm>
            <a:off x="5741675" y="33140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7"/>
          </p:nvPr>
        </p:nvSpPr>
        <p:spPr>
          <a:xfrm>
            <a:off x="5757325" y="3861875"/>
            <a:ext cx="1793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8" hasCustomPrompt="1"/>
          </p:nvPr>
        </p:nvSpPr>
        <p:spPr>
          <a:xfrm>
            <a:off x="5757325" y="2760100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9"/>
          </p:nvPr>
        </p:nvSpPr>
        <p:spPr>
          <a:xfrm>
            <a:off x="1185100" y="1044175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3"/>
          </p:nvPr>
        </p:nvSpPr>
        <p:spPr>
          <a:xfrm>
            <a:off x="1185100" y="1592040"/>
            <a:ext cx="1793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4" hasCustomPrompt="1"/>
          </p:nvPr>
        </p:nvSpPr>
        <p:spPr>
          <a:xfrm>
            <a:off x="1185100" y="490250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15"/>
          </p:nvPr>
        </p:nvSpPr>
        <p:spPr>
          <a:xfrm>
            <a:off x="3447175" y="1044163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6"/>
          </p:nvPr>
        </p:nvSpPr>
        <p:spPr>
          <a:xfrm>
            <a:off x="3447175" y="1592040"/>
            <a:ext cx="1793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17" hasCustomPrompt="1"/>
          </p:nvPr>
        </p:nvSpPr>
        <p:spPr>
          <a:xfrm>
            <a:off x="3447175" y="490263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5"/>
          <p:cNvSpPr txBox="1">
            <a:spLocks noGrp="1"/>
          </p:cNvSpPr>
          <p:nvPr>
            <p:ph type="title" idx="18"/>
          </p:nvPr>
        </p:nvSpPr>
        <p:spPr>
          <a:xfrm>
            <a:off x="5774100" y="104415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9"/>
          </p:nvPr>
        </p:nvSpPr>
        <p:spPr>
          <a:xfrm>
            <a:off x="5774100" y="1592025"/>
            <a:ext cx="1793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 idx="20" hasCustomPrompt="1"/>
          </p:nvPr>
        </p:nvSpPr>
        <p:spPr>
          <a:xfrm>
            <a:off x="5774100" y="490250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372475" y="86809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1372475" y="1130798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2"/>
          </p:nvPr>
        </p:nvSpPr>
        <p:spPr>
          <a:xfrm>
            <a:off x="1372475" y="248230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3"/>
          </p:nvPr>
        </p:nvSpPr>
        <p:spPr>
          <a:xfrm>
            <a:off x="1372475" y="2728677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4"/>
          </p:nvPr>
        </p:nvSpPr>
        <p:spPr>
          <a:xfrm>
            <a:off x="5438800" y="1690342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5"/>
          </p:nvPr>
        </p:nvSpPr>
        <p:spPr>
          <a:xfrm>
            <a:off x="5438800" y="1947368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 idx="6"/>
          </p:nvPr>
        </p:nvSpPr>
        <p:spPr>
          <a:xfrm>
            <a:off x="5438800" y="3295559"/>
            <a:ext cx="24183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7"/>
          </p:nvPr>
        </p:nvSpPr>
        <p:spPr>
          <a:xfrm>
            <a:off x="5438800" y="3552583"/>
            <a:ext cx="24183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4" name="Google Shape;94;p16"/>
          <p:cNvCxnSpPr/>
          <p:nvPr/>
        </p:nvCxnSpPr>
        <p:spPr>
          <a:xfrm flipH="1">
            <a:off x="-738825" y="-493275"/>
            <a:ext cx="3144600" cy="3010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dist="76200" algn="bl" rotWithShape="0">
              <a:srgbClr val="000000"/>
            </a:outerShdw>
          </a:effectLst>
        </p:spPr>
      </p:cxnSp>
      <p:sp>
        <p:nvSpPr>
          <p:cNvPr id="95" name="Google Shape;95;p16"/>
          <p:cNvSpPr txBox="1">
            <a:spLocks noGrp="1"/>
          </p:cNvSpPr>
          <p:nvPr>
            <p:ph type="title" idx="8" hasCustomPrompt="1"/>
          </p:nvPr>
        </p:nvSpPr>
        <p:spPr>
          <a:xfrm>
            <a:off x="3866975" y="1085125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9" hasCustomPrompt="1"/>
          </p:nvPr>
        </p:nvSpPr>
        <p:spPr>
          <a:xfrm>
            <a:off x="4614725" y="1905375"/>
            <a:ext cx="7275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3" hasCustomPrompt="1"/>
          </p:nvPr>
        </p:nvSpPr>
        <p:spPr>
          <a:xfrm>
            <a:off x="3866975" y="269570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14" hasCustomPrompt="1"/>
          </p:nvPr>
        </p:nvSpPr>
        <p:spPr>
          <a:xfrm>
            <a:off x="4607975" y="3515950"/>
            <a:ext cx="7410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10525" y="1974875"/>
            <a:ext cx="18282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710525" y="1974875"/>
            <a:ext cx="18282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7071" y="50329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Condensed ExtraBold"/>
              <a:buNone/>
              <a:defRPr sz="2800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Muli"/>
              <a:buNone/>
              <a:defRPr sz="2800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72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Fira Sans Condensed"/>
              <a:buChar char="●"/>
              <a:defRPr sz="1800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9" r:id="rId5"/>
    <p:sldLayoutId id="2147483661" r:id="rId6"/>
    <p:sldLayoutId id="2147483662" r:id="rId7"/>
    <p:sldLayoutId id="2147483664" r:id="rId8"/>
    <p:sldLayoutId id="2147483665" r:id="rId9"/>
    <p:sldLayoutId id="2147483667" r:id="rId10"/>
    <p:sldLayoutId id="2147483668" r:id="rId11"/>
    <p:sldLayoutId id="2147483672" r:id="rId12"/>
    <p:sldLayoutId id="2147483676" r:id="rId13"/>
    <p:sldLayoutId id="2147483677" r:id="rId14"/>
    <p:sldLayoutId id="2147483680" r:id="rId15"/>
    <p:sldLayoutId id="2147483681" r:id="rId16"/>
    <p:sldLayoutId id="2147483682" r:id="rId17"/>
    <p:sldLayoutId id="2147483684" r:id="rId18"/>
    <p:sldLayoutId id="2147483686" r:id="rId19"/>
    <p:sldLayoutId id="2147483687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>
            <a:spLocks noGrp="1"/>
          </p:cNvSpPr>
          <p:nvPr>
            <p:ph type="ctrTitle"/>
          </p:nvPr>
        </p:nvSpPr>
        <p:spPr>
          <a:xfrm>
            <a:off x="311700" y="2207018"/>
            <a:ext cx="85206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Album Project</a:t>
            </a:r>
            <a:endParaRPr dirty="0"/>
          </a:p>
        </p:txBody>
      </p:sp>
      <p:sp>
        <p:nvSpPr>
          <p:cNvPr id="348" name="Google Shape;348;p59"/>
          <p:cNvSpPr txBox="1">
            <a:spLocks noGrp="1"/>
          </p:cNvSpPr>
          <p:nvPr>
            <p:ph type="subTitle" idx="1"/>
          </p:nvPr>
        </p:nvSpPr>
        <p:spPr>
          <a:xfrm>
            <a:off x="311700" y="2744468"/>
            <a:ext cx="85206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</a:t>
            </a:r>
            <a:r>
              <a:rPr lang="ko-KR" altLang="en-US" dirty="0"/>
              <a:t>조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201912431</a:t>
            </a:r>
            <a:r>
              <a:rPr lang="ko-KR" altLang="en-US" dirty="0"/>
              <a:t> 조승호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201912417</a:t>
            </a:r>
            <a:r>
              <a:rPr lang="ko-KR" altLang="en-US" dirty="0"/>
              <a:t> 장준혁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>
            <a:spLocks noGrp="1"/>
          </p:cNvSpPr>
          <p:nvPr>
            <p:ph type="title" idx="2"/>
          </p:nvPr>
        </p:nvSpPr>
        <p:spPr>
          <a:xfrm>
            <a:off x="2749500" y="2193600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Thank</a:t>
            </a:r>
            <a:r>
              <a:rPr lang="ko-KR" altLang="en-US" dirty="0"/>
              <a:t> </a:t>
            </a:r>
            <a:r>
              <a:rPr lang="en-US" altLang="ko-KR" dirty="0"/>
              <a:t>You</a:t>
            </a:r>
            <a:endParaRPr dirty="0"/>
          </a:p>
        </p:txBody>
      </p:sp>
      <p:sp>
        <p:nvSpPr>
          <p:cNvPr id="417" name="Google Shape;417;p68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221692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/>
          <p:nvPr/>
        </p:nvSpPr>
        <p:spPr>
          <a:xfrm>
            <a:off x="560284" y="149958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1"/>
          <p:cNvSpPr/>
          <p:nvPr/>
        </p:nvSpPr>
        <p:spPr>
          <a:xfrm>
            <a:off x="2761387" y="149958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5224773" y="149958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1"/>
          <p:cNvSpPr txBox="1">
            <a:spLocks noGrp="1"/>
          </p:cNvSpPr>
          <p:nvPr>
            <p:ph type="title"/>
          </p:nvPr>
        </p:nvSpPr>
        <p:spPr>
          <a:xfrm>
            <a:off x="33934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365" name="Google Shape;365;p61"/>
          <p:cNvSpPr txBox="1">
            <a:spLocks noGrp="1"/>
          </p:cNvSpPr>
          <p:nvPr>
            <p:ph type="title" idx="2"/>
          </p:nvPr>
        </p:nvSpPr>
        <p:spPr>
          <a:xfrm>
            <a:off x="33934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66" name="Google Shape;366;p61"/>
          <p:cNvSpPr txBox="1">
            <a:spLocks noGrp="1"/>
          </p:cNvSpPr>
          <p:nvPr>
            <p:ph type="title" idx="3"/>
          </p:nvPr>
        </p:nvSpPr>
        <p:spPr>
          <a:xfrm>
            <a:off x="2235037" y="2253900"/>
            <a:ext cx="1793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기능 구현 및 설명</a:t>
            </a:r>
            <a:endParaRPr dirty="0"/>
          </a:p>
        </p:txBody>
      </p:sp>
      <p:sp>
        <p:nvSpPr>
          <p:cNvPr id="368" name="Google Shape;368;p61"/>
          <p:cNvSpPr txBox="1">
            <a:spLocks noGrp="1"/>
          </p:cNvSpPr>
          <p:nvPr>
            <p:ph type="title" idx="5"/>
          </p:nvPr>
        </p:nvSpPr>
        <p:spPr>
          <a:xfrm>
            <a:off x="2235037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9" name="Google Shape;369;p61"/>
          <p:cNvSpPr txBox="1">
            <a:spLocks noGrp="1"/>
          </p:cNvSpPr>
          <p:nvPr>
            <p:ph type="title" idx="6"/>
          </p:nvPr>
        </p:nvSpPr>
        <p:spPr>
          <a:xfrm>
            <a:off x="4508202" y="2253900"/>
            <a:ext cx="2174141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장점 및 데모</a:t>
            </a:r>
            <a:endParaRPr dirty="0"/>
          </a:p>
        </p:txBody>
      </p:sp>
      <p:sp>
        <p:nvSpPr>
          <p:cNvPr id="371" name="Google Shape;371;p61"/>
          <p:cNvSpPr txBox="1">
            <a:spLocks noGrp="1"/>
          </p:cNvSpPr>
          <p:nvPr>
            <p:ph type="title" idx="8"/>
          </p:nvPr>
        </p:nvSpPr>
        <p:spPr>
          <a:xfrm>
            <a:off x="4698423" y="1590575"/>
            <a:ext cx="1793700" cy="5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" name="Google Shape;361;p61">
            <a:extLst>
              <a:ext uri="{FF2B5EF4-FFF2-40B4-BE49-F238E27FC236}">
                <a16:creationId xmlns:a16="http://schemas.microsoft.com/office/drawing/2014/main" id="{86B6EBFE-BB24-3BA2-2536-352C695534DD}"/>
              </a:ext>
            </a:extLst>
          </p:cNvPr>
          <p:cNvSpPr/>
          <p:nvPr/>
        </p:nvSpPr>
        <p:spPr>
          <a:xfrm>
            <a:off x="7625534" y="1499585"/>
            <a:ext cx="741000" cy="741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69;p61">
            <a:extLst>
              <a:ext uri="{FF2B5EF4-FFF2-40B4-BE49-F238E27FC236}">
                <a16:creationId xmlns:a16="http://schemas.microsoft.com/office/drawing/2014/main" id="{9C58FFE9-4BB1-0D3F-E581-D2946889889F}"/>
              </a:ext>
            </a:extLst>
          </p:cNvPr>
          <p:cNvSpPr txBox="1">
            <a:spLocks/>
          </p:cNvSpPr>
          <p:nvPr/>
        </p:nvSpPr>
        <p:spPr>
          <a:xfrm>
            <a:off x="6908963" y="2253900"/>
            <a:ext cx="2174141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Sans Condensed ExtraBold"/>
              <a:buNone/>
              <a:defRPr sz="16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uli"/>
              <a:buNone/>
              <a:defRPr sz="42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ko-KR" altLang="en-US" dirty="0"/>
              <a:t>한계점 및 단점</a:t>
            </a:r>
          </a:p>
        </p:txBody>
      </p:sp>
      <p:sp>
        <p:nvSpPr>
          <p:cNvPr id="13" name="Google Shape;371;p61">
            <a:extLst>
              <a:ext uri="{FF2B5EF4-FFF2-40B4-BE49-F238E27FC236}">
                <a16:creationId xmlns:a16="http://schemas.microsoft.com/office/drawing/2014/main" id="{72EFF91D-DFE2-C8D2-C184-2E8B8E40BB8A}"/>
              </a:ext>
            </a:extLst>
          </p:cNvPr>
          <p:cNvSpPr txBox="1">
            <a:spLocks/>
          </p:cNvSpPr>
          <p:nvPr/>
        </p:nvSpPr>
        <p:spPr>
          <a:xfrm>
            <a:off x="7099184" y="1590575"/>
            <a:ext cx="179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Fira Sans Condensed ExtraBold"/>
              <a:buNone/>
              <a:defRPr sz="3000" b="0" i="0" u="none" strike="noStrike" cap="none">
                <a:solidFill>
                  <a:schemeClr val="accent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Muli"/>
              <a:buNone/>
              <a:defRPr sz="3000" b="0" i="0" u="none" strike="noStrike" cap="none">
                <a:solidFill>
                  <a:schemeClr val="accent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altLang="ko-KR" dirty="0"/>
              <a:t>04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416" name="Google Shape;416;p68"/>
          <p:cNvSpPr txBox="1">
            <a:spLocks noGrp="1"/>
          </p:cNvSpPr>
          <p:nvPr>
            <p:ph type="title" idx="2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7" name="Google Shape;417;p68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3A8-FCD7-FEF9-CE99-CD56BD55527D}"/>
              </a:ext>
            </a:extLst>
          </p:cNvPr>
          <p:cNvSpPr txBox="1"/>
          <p:nvPr/>
        </p:nvSpPr>
        <p:spPr>
          <a:xfrm>
            <a:off x="4597300" y="1864174"/>
            <a:ext cx="359425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자신만의 앨범을 만들기 위한 프로젝트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내가 원하는 방식으로 사진 정리를 원함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사진 입력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해시태그 등 필요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5088367" y="2530169"/>
            <a:ext cx="39705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기능 구현 및 설명</a:t>
            </a:r>
            <a:endParaRPr dirty="0"/>
          </a:p>
        </p:txBody>
      </p:sp>
      <p:sp>
        <p:nvSpPr>
          <p:cNvPr id="416" name="Google Shape;416;p68"/>
          <p:cNvSpPr txBox="1">
            <a:spLocks noGrp="1"/>
          </p:cNvSpPr>
          <p:nvPr>
            <p:ph type="title" idx="2"/>
          </p:nvPr>
        </p:nvSpPr>
        <p:spPr>
          <a:xfrm>
            <a:off x="5088367" y="1738419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3A8-FCD7-FEF9-CE99-CD56BD55527D}"/>
              </a:ext>
            </a:extLst>
          </p:cNvPr>
          <p:cNvSpPr txBox="1"/>
          <p:nvPr/>
        </p:nvSpPr>
        <p:spPr>
          <a:xfrm>
            <a:off x="730685" y="2116569"/>
            <a:ext cx="332494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MySql</a:t>
            </a:r>
            <a:r>
              <a:rPr kumimoji="1" lang="ko-KR" altLang="en-US" dirty="0"/>
              <a:t> 데이터베이스 이용 사진 저장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Swing </a:t>
            </a:r>
            <a:r>
              <a:rPr kumimoji="1" lang="ko-KR" altLang="en-US" dirty="0"/>
              <a:t>및 </a:t>
            </a:r>
            <a:r>
              <a:rPr kumimoji="1" lang="en-US" altLang="ko-KR" dirty="0"/>
              <a:t>Maven Ui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Sorting </a:t>
            </a:r>
            <a:r>
              <a:rPr kumimoji="1" lang="ko-KR" altLang="en-US" dirty="0"/>
              <a:t>함수 구현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07829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>
            <a:spLocks noGrp="1"/>
          </p:cNvSpPr>
          <p:nvPr>
            <p:ph type="title"/>
          </p:nvPr>
        </p:nvSpPr>
        <p:spPr>
          <a:xfrm>
            <a:off x="311700" y="3150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기능 구현 및 설명</a:t>
            </a:r>
            <a:endParaRPr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3C1998-CC49-409E-057C-6AEB4384E62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8944" y="3819256"/>
            <a:ext cx="3999697" cy="1109535"/>
          </a:xfrm>
        </p:spPr>
        <p:txBody>
          <a:bodyPr/>
          <a:lstStyle/>
          <a:p>
            <a:r>
              <a:rPr lang="en-US" altLang="ko-Kore-KR" dirty="0"/>
              <a:t>Database </a:t>
            </a:r>
            <a:r>
              <a:rPr lang="ko-KR" altLang="en-US" dirty="0"/>
              <a:t>와 </a:t>
            </a:r>
            <a:r>
              <a:rPr lang="en-US" altLang="ko-KR" dirty="0"/>
              <a:t>Java</a:t>
            </a:r>
            <a:r>
              <a:rPr lang="ko-KR" altLang="en-US" dirty="0"/>
              <a:t>의 객체이름들을 일치시킴</a:t>
            </a:r>
            <a:endParaRPr lang="en-US" altLang="ko-KR" dirty="0"/>
          </a:p>
          <a:p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05E57-B372-7357-7A09-031996E7EEA8}"/>
              </a:ext>
            </a:extLst>
          </p:cNvPr>
          <p:cNvSpPr txBox="1"/>
          <p:nvPr/>
        </p:nvSpPr>
        <p:spPr>
          <a:xfrm>
            <a:off x="5518758" y="989918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Database</a:t>
            </a:r>
            <a:r>
              <a:rPr kumimoji="1" lang="ko-KR" altLang="en-US" dirty="0"/>
              <a:t>에서 정보 가져오기</a:t>
            </a:r>
            <a:endParaRPr kumimoji="1" lang="en-US" altLang="ko-KR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F17CD61-B85A-28EC-F816-E142505820F8}"/>
              </a:ext>
            </a:extLst>
          </p:cNvPr>
          <p:cNvSpPr txBox="1">
            <a:spLocks/>
          </p:cNvSpPr>
          <p:nvPr/>
        </p:nvSpPr>
        <p:spPr>
          <a:xfrm>
            <a:off x="4888343" y="3724322"/>
            <a:ext cx="3999697" cy="22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ko-KR" altLang="en-US" dirty="0"/>
              <a:t>앞서 </a:t>
            </a:r>
            <a:r>
              <a:rPr lang="en-US" altLang="ko-KR" dirty="0"/>
              <a:t>Database</a:t>
            </a:r>
            <a:r>
              <a:rPr lang="ko-KR" altLang="en-US" dirty="0"/>
              <a:t>와 맵핑 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사용자가 명령어 입력 시 다음 루프로 이동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EAE80-0DE6-0C9B-D302-2B988B483B5B}"/>
              </a:ext>
            </a:extLst>
          </p:cNvPr>
          <p:cNvSpPr txBox="1"/>
          <p:nvPr/>
        </p:nvSpPr>
        <p:spPr>
          <a:xfrm>
            <a:off x="1132888" y="989918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Database </a:t>
            </a:r>
            <a:r>
              <a:rPr kumimoji="1" lang="ko-KR" altLang="en-US" dirty="0"/>
              <a:t>객체와 </a:t>
            </a:r>
            <a:r>
              <a:rPr kumimoji="1" lang="en-US" altLang="ko-KR" dirty="0"/>
              <a:t>Java</a:t>
            </a:r>
            <a:r>
              <a:rPr kumimoji="1" lang="ko-KR" altLang="en-US" dirty="0"/>
              <a:t> 맵핑</a:t>
            </a:r>
            <a:endParaRPr kumimoji="1" lang="ko-Kore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3FBF7CA-CA1B-EB41-E94B-2DF3093D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94" y="1375220"/>
            <a:ext cx="3197160" cy="22566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EAA4DF2-AC31-3259-0698-31534EB7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015" y="1375220"/>
            <a:ext cx="3098065" cy="227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장점</a:t>
            </a:r>
            <a:endParaRPr dirty="0"/>
          </a:p>
        </p:txBody>
      </p:sp>
      <p:sp>
        <p:nvSpPr>
          <p:cNvPr id="416" name="Google Shape;416;p68"/>
          <p:cNvSpPr txBox="1">
            <a:spLocks noGrp="1"/>
          </p:cNvSpPr>
          <p:nvPr>
            <p:ph type="title" idx="2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417" name="Google Shape;417;p68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3A8-FCD7-FEF9-CE99-CD56BD55527D}"/>
              </a:ext>
            </a:extLst>
          </p:cNvPr>
          <p:cNvSpPr txBox="1"/>
          <p:nvPr/>
        </p:nvSpPr>
        <p:spPr>
          <a:xfrm>
            <a:off x="4597300" y="1864174"/>
            <a:ext cx="43927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데이터베이스 연동으로 용량 확보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사진 저장 및 불러오기 기능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사진 저장 시 크기 자동 맞춤 기능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사진 태그 및 이름 지정 후 정렬 기능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32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>
            <a:spLocks noGrp="1"/>
          </p:cNvSpPr>
          <p:nvPr>
            <p:ph type="title"/>
          </p:nvPr>
        </p:nvSpPr>
        <p:spPr>
          <a:xfrm>
            <a:off x="311700" y="3150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프로그램 장점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05E57-B372-7357-7A09-031996E7EEA8}"/>
              </a:ext>
            </a:extLst>
          </p:cNvPr>
          <p:cNvSpPr txBox="1"/>
          <p:nvPr/>
        </p:nvSpPr>
        <p:spPr>
          <a:xfrm>
            <a:off x="6268003" y="1180972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정렬 </a:t>
            </a:r>
            <a:r>
              <a:rPr kumimoji="1" lang="ko-KR" altLang="en-US" dirty="0" err="1"/>
              <a:t>매소드</a:t>
            </a:r>
            <a:endParaRPr kumimoji="1" lang="en-US" altLang="ko-KR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F17CD61-B85A-28EC-F816-E142505820F8}"/>
              </a:ext>
            </a:extLst>
          </p:cNvPr>
          <p:cNvSpPr txBox="1">
            <a:spLocks/>
          </p:cNvSpPr>
          <p:nvPr/>
        </p:nvSpPr>
        <p:spPr>
          <a:xfrm>
            <a:off x="4778625" y="4057784"/>
            <a:ext cx="3999697" cy="158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ko-KR" altLang="en-US" dirty="0"/>
              <a:t>태그</a:t>
            </a:r>
            <a:r>
              <a:rPr lang="en-US" altLang="ko-KR" dirty="0"/>
              <a:t>,</a:t>
            </a:r>
            <a:r>
              <a:rPr lang="ko-KR" altLang="en-US" dirty="0"/>
              <a:t> 이름 등 기준에 따라 사진 정렬</a:t>
            </a:r>
            <a:endParaRPr lang="en-US" altLang="ko-KR" dirty="0"/>
          </a:p>
          <a:p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5C5211-72D2-9617-A9C8-C6720B51890D}"/>
              </a:ext>
            </a:extLst>
          </p:cNvPr>
          <p:cNvSpPr txBox="1">
            <a:spLocks/>
          </p:cNvSpPr>
          <p:nvPr/>
        </p:nvSpPr>
        <p:spPr>
          <a:xfrm>
            <a:off x="-5040" y="4057784"/>
            <a:ext cx="4316438" cy="8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accent2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r>
              <a:rPr lang="ko-KR" altLang="en-US" dirty="0"/>
              <a:t>사진이 커서 프레임을 초과할 경우 </a:t>
            </a:r>
            <a:r>
              <a:rPr lang="ko-KR" altLang="en-US" dirty="0" err="1"/>
              <a:t>매소드</a:t>
            </a:r>
            <a:r>
              <a:rPr lang="ko-KR" altLang="en-US" dirty="0"/>
              <a:t>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너비 </a:t>
            </a:r>
            <a:r>
              <a:rPr lang="en-US" altLang="ko-KR" dirty="0"/>
              <a:t>,</a:t>
            </a:r>
            <a:r>
              <a:rPr lang="ko-KR" altLang="en-US" dirty="0"/>
              <a:t> 높이 중 더 큰 쪽을 기준으로 비율을 맞춤</a:t>
            </a:r>
            <a:endParaRPr lang="en-US" altLang="ko-KR" dirty="0"/>
          </a:p>
          <a:p>
            <a:endParaRPr lang="en-US" altLang="ko-KR" dirty="0"/>
          </a:p>
          <a:p>
            <a:pPr marL="13970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2DF360B-8361-37D3-CFE2-FA699D3C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5195"/>
            <a:ext cx="3999698" cy="2790872"/>
          </a:xfrm>
          <a:prstGeom prst="rect">
            <a:avLst/>
          </a:prstGeom>
        </p:spPr>
      </p:pic>
      <p:pic>
        <p:nvPicPr>
          <p:cNvPr id="11" name="그림 10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6F8078C0-C40F-E8C4-46AC-C86A3ED1E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025" y="1788667"/>
            <a:ext cx="42259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>
            <a:spLocks noGrp="1"/>
          </p:cNvSpPr>
          <p:nvPr>
            <p:ph type="title" idx="2"/>
          </p:nvPr>
        </p:nvSpPr>
        <p:spPr>
          <a:xfrm>
            <a:off x="2749500" y="2196739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데모영상</a:t>
            </a:r>
            <a:endParaRPr dirty="0"/>
          </a:p>
        </p:txBody>
      </p:sp>
      <p:sp>
        <p:nvSpPr>
          <p:cNvPr id="417" name="Google Shape;417;p68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자바 데모영상">
            <a:hlinkClick r:id="" action="ppaction://media"/>
            <a:extLst>
              <a:ext uri="{FF2B5EF4-FFF2-40B4-BE49-F238E27FC236}">
                <a16:creationId xmlns:a16="http://schemas.microsoft.com/office/drawing/2014/main" id="{FE711754-FFA9-2923-E749-84AF61E37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8672513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>
            <a:spLocks noGrp="1"/>
          </p:cNvSpPr>
          <p:nvPr>
            <p:ph type="title"/>
          </p:nvPr>
        </p:nvSpPr>
        <p:spPr>
          <a:xfrm>
            <a:off x="952300" y="2191925"/>
            <a:ext cx="3645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한계점 및 단점</a:t>
            </a:r>
            <a:endParaRPr dirty="0"/>
          </a:p>
        </p:txBody>
      </p:sp>
      <p:sp>
        <p:nvSpPr>
          <p:cNvPr id="416" name="Google Shape;416;p68"/>
          <p:cNvSpPr txBox="1">
            <a:spLocks noGrp="1"/>
          </p:cNvSpPr>
          <p:nvPr>
            <p:ph type="title" idx="2"/>
          </p:nvPr>
        </p:nvSpPr>
        <p:spPr>
          <a:xfrm>
            <a:off x="952300" y="1400175"/>
            <a:ext cx="36450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4</a:t>
            </a:r>
            <a:endParaRPr dirty="0"/>
          </a:p>
        </p:txBody>
      </p:sp>
      <p:sp>
        <p:nvSpPr>
          <p:cNvPr id="417" name="Google Shape;417;p68"/>
          <p:cNvSpPr txBox="1">
            <a:spLocks noGrp="1"/>
          </p:cNvSpPr>
          <p:nvPr>
            <p:ph type="subTitle" idx="1"/>
          </p:nvPr>
        </p:nvSpPr>
        <p:spPr>
          <a:xfrm>
            <a:off x="952300" y="2992975"/>
            <a:ext cx="244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3A8-FCD7-FEF9-CE99-CD56BD55527D}"/>
              </a:ext>
            </a:extLst>
          </p:cNvPr>
          <p:cNvSpPr txBox="1"/>
          <p:nvPr/>
        </p:nvSpPr>
        <p:spPr>
          <a:xfrm>
            <a:off x="4572000" y="2191925"/>
            <a:ext cx="4392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앨범 기능 외 다른 기능 구현 못함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영상처리 및 위치기반 서비스 구현 못함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 베이스를 이용하여 사진을 저장하는 </a:t>
            </a:r>
            <a:r>
              <a:rPr kumimoji="1" lang="ko-KR" altLang="en-US"/>
              <a:t>방식이 통상적이지 </a:t>
            </a:r>
            <a:r>
              <a:rPr kumimoji="1" lang="ko-KR" altLang="en-US" dirty="0"/>
              <a:t>않음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26336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White Research Cen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FFFF"/>
      </a:accent1>
      <a:accent2>
        <a:srgbClr val="000000"/>
      </a:accent2>
      <a:accent3>
        <a:srgbClr val="F3F3F3"/>
      </a:accent3>
      <a:accent4>
        <a:srgbClr val="999999"/>
      </a:accent4>
      <a:accent5>
        <a:srgbClr val="CCCCCC"/>
      </a:accent5>
      <a:accent6>
        <a:srgbClr val="E4E4E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3624</TotalTime>
  <Words>184</Words>
  <Application>Microsoft Office PowerPoint</Application>
  <PresentationFormat>화면 슬라이드 쇼(16:9)</PresentationFormat>
  <Paragraphs>62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Fira Sans Condensed</vt:lpstr>
      <vt:lpstr>Muli</vt:lpstr>
      <vt:lpstr>Fira Sans Condensed ExtraBold</vt:lpstr>
      <vt:lpstr>White Research Center XL by Slidesgo</vt:lpstr>
      <vt:lpstr>Album Project</vt:lpstr>
      <vt:lpstr>프로젝트 개요</vt:lpstr>
      <vt:lpstr>프로젝트 개요</vt:lpstr>
      <vt:lpstr>기능 구현 및 설명</vt:lpstr>
      <vt:lpstr>기능 구현 및 설명</vt:lpstr>
      <vt:lpstr>프로그램 장점</vt:lpstr>
      <vt:lpstr>프로그램 장점</vt:lpstr>
      <vt:lpstr>데모영상</vt:lpstr>
      <vt:lpstr>한계점 및 단점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유닉스 시스템 프로젝트</dc:title>
  <cp:lastModifiedBy>장 준혁</cp:lastModifiedBy>
  <cp:revision>35</cp:revision>
  <dcterms:modified xsi:type="dcterms:W3CDTF">2022-12-18T08:03:31Z</dcterms:modified>
</cp:coreProperties>
</file>